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3"/>
  </p:notesMasterIdLst>
  <p:sldIdLst>
    <p:sldId id="256" r:id="rId2"/>
    <p:sldId id="278" r:id="rId3"/>
    <p:sldId id="283" r:id="rId4"/>
    <p:sldId id="279" r:id="rId5"/>
    <p:sldId id="284" r:id="rId6"/>
    <p:sldId id="259" r:id="rId7"/>
    <p:sldId id="260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6" r:id="rId16"/>
    <p:sldId id="292" r:id="rId17"/>
    <p:sldId id="293" r:id="rId18"/>
    <p:sldId id="294" r:id="rId19"/>
    <p:sldId id="297" r:id="rId20"/>
    <p:sldId id="295" r:id="rId21"/>
    <p:sldId id="299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meaux Gaëtan" initials="FG" lastIdx="3" clrIdx="0">
    <p:extLst>
      <p:ext uri="{19B8F6BF-5375-455C-9EA6-DF929625EA0E}">
        <p15:presenceInfo xmlns:p15="http://schemas.microsoft.com/office/powerpoint/2012/main" userId="Fumeaux Gaët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83354" autoAdjust="0"/>
  </p:normalViewPr>
  <p:slideViewPr>
    <p:cSldViewPr snapToGrid="0">
      <p:cViewPr varScale="1">
        <p:scale>
          <a:sx n="73" d="100"/>
          <a:sy n="73" d="100"/>
        </p:scale>
        <p:origin x="92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aetan\_Bachelor\Bachelor_Documents\uml\koPerFa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H"/>
              <a:t>Nombre</a:t>
            </a:r>
            <a:r>
              <a:rPr lang="fr-CH" baseline="0"/>
              <a:t> de faces en fonction de la taille du fichier</a:t>
            </a:r>
            <a:endParaRPr lang="fr-CH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Feuil1!$C$13:$C$20</c:f>
              <c:numCache>
                <c:formatCode>General</c:formatCode>
                <c:ptCount val="8"/>
                <c:pt idx="0">
                  <c:v>65</c:v>
                </c:pt>
                <c:pt idx="1">
                  <c:v>223</c:v>
                </c:pt>
                <c:pt idx="2">
                  <c:v>443</c:v>
                </c:pt>
                <c:pt idx="3">
                  <c:v>695</c:v>
                </c:pt>
                <c:pt idx="4">
                  <c:v>1919</c:v>
                </c:pt>
                <c:pt idx="5">
                  <c:v>3246</c:v>
                </c:pt>
                <c:pt idx="6">
                  <c:v>4883</c:v>
                </c:pt>
                <c:pt idx="7">
                  <c:v>7656</c:v>
                </c:pt>
              </c:numCache>
            </c:numRef>
          </c:xVal>
          <c:yVal>
            <c:numRef>
              <c:f>Feuil1!$D$13:$D$20</c:f>
              <c:numCache>
                <c:formatCode>General</c:formatCode>
                <c:ptCount val="8"/>
                <c:pt idx="0">
                  <c:v>1310</c:v>
                </c:pt>
                <c:pt idx="1">
                  <c:v>4563</c:v>
                </c:pt>
                <c:pt idx="2">
                  <c:v>9068</c:v>
                </c:pt>
                <c:pt idx="3">
                  <c:v>14220</c:v>
                </c:pt>
                <c:pt idx="4">
                  <c:v>39295</c:v>
                </c:pt>
                <c:pt idx="5">
                  <c:v>66472</c:v>
                </c:pt>
                <c:pt idx="6">
                  <c:v>100000</c:v>
                </c:pt>
                <c:pt idx="7">
                  <c:v>156672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986-4685-B7CD-0C383B941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7735200"/>
        <c:axId val="537733560"/>
      </c:scatterChart>
      <c:valAx>
        <c:axId val="537735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H"/>
                  <a:t>Taille</a:t>
                </a:r>
                <a:r>
                  <a:rPr lang="fr-CH" baseline="0"/>
                  <a:t> du fichier</a:t>
                </a:r>
                <a:r>
                  <a:rPr lang="fr-CH"/>
                  <a:t> [Ko]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37733560"/>
        <c:crosses val="autoZero"/>
        <c:crossBetween val="midCat"/>
      </c:valAx>
      <c:valAx>
        <c:axId val="537733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H"/>
                  <a:t>Nombre</a:t>
                </a:r>
                <a:r>
                  <a:rPr lang="fr-CH" baseline="0"/>
                  <a:t> de faces</a:t>
                </a:r>
                <a:endParaRPr lang="fr-CH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37735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29F93-3AE2-4ED3-8D49-9D876DCC48D7}" type="datetimeFigureOut">
              <a:rPr lang="fr-CH" smtClean="0"/>
              <a:t>27.08.2021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BDCB3-6A31-48A9-8DE6-F39F1E9F3CE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0644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Début de la présentation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3373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l’import export</a:t>
            </a:r>
          </a:p>
          <a:p>
            <a:endParaRPr lang="fr-CH" dirty="0"/>
          </a:p>
          <a:p>
            <a:r>
              <a:rPr lang="fr-CH" dirty="0"/>
              <a:t>Parler du volume</a:t>
            </a:r>
          </a:p>
          <a:p>
            <a:endParaRPr lang="fr-CH" dirty="0"/>
          </a:p>
          <a:p>
            <a:r>
              <a:rPr lang="fr-CH" dirty="0"/>
              <a:t>Parler de la taille des fichiers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53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la rotation et de l’offset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530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la sélection des faces (importance et principe)</a:t>
            </a:r>
          </a:p>
          <a:p>
            <a:endParaRPr lang="fr-CH" dirty="0"/>
          </a:p>
          <a:p>
            <a:r>
              <a:rPr lang="fr-CH" dirty="0"/>
              <a:t>Parler des différentes méthodes (choix, angle max et le code C)</a:t>
            </a:r>
          </a:p>
          <a:p>
            <a:endParaRPr lang="fr-CH" dirty="0"/>
          </a:p>
          <a:p>
            <a:r>
              <a:rPr lang="fr-CH" dirty="0"/>
              <a:t>Parler du principe du calcul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9312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la génération des supports (exemples)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90947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la génération des moules (exemples)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2817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l’aire minimale</a:t>
            </a:r>
          </a:p>
          <a:p>
            <a:endParaRPr lang="fr-CH" dirty="0"/>
          </a:p>
          <a:p>
            <a:r>
              <a:rPr lang="fr-CH" dirty="0"/>
              <a:t>Parler de la génération du fond</a:t>
            </a:r>
          </a:p>
          <a:p>
            <a:endParaRPr lang="fr-CH" dirty="0"/>
          </a:p>
          <a:p>
            <a:r>
              <a:rPr lang="fr-CH" dirty="0"/>
              <a:t>Parler de la génération du socle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0869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Expliquer le redimensionnement</a:t>
            </a:r>
          </a:p>
          <a:p>
            <a:endParaRPr lang="fr-CH" dirty="0"/>
          </a:p>
          <a:p>
            <a:r>
              <a:rPr lang="fr-CH" dirty="0"/>
              <a:t>Parler des méthodes de sélection</a:t>
            </a:r>
          </a:p>
          <a:p>
            <a:endParaRPr lang="fr-CH" dirty="0"/>
          </a:p>
          <a:p>
            <a:r>
              <a:rPr lang="fr-CH" dirty="0"/>
              <a:t>Parler des autres options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990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du remaillage et des autres options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13671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Montrer les résultats et les prototypes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601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Montrer les résultats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5777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Présenter les partie du Powerpoint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6571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atteint, futurs tests et les améliorations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Expliquer l’objectif de ce projet (Risque d’affaissement)</a:t>
            </a:r>
          </a:p>
          <a:p>
            <a:endParaRPr lang="fr-CH" dirty="0"/>
          </a:p>
          <a:p>
            <a:r>
              <a:rPr lang="fr-CH" dirty="0"/>
              <a:t>Parler avant et après le projet (photo)</a:t>
            </a:r>
          </a:p>
          <a:p>
            <a:endParaRPr lang="fr-CH" dirty="0"/>
          </a:p>
          <a:p>
            <a:r>
              <a:rPr lang="fr-CH" dirty="0"/>
              <a:t>Parler du cahier des charges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78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Présenter le format de fichier STL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016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ce que doit pouvoir faire le logiciel (use case)</a:t>
            </a:r>
          </a:p>
          <a:p>
            <a:endParaRPr lang="fr-CH" dirty="0"/>
          </a:p>
          <a:p>
            <a:r>
              <a:rPr lang="fr-CH" dirty="0"/>
              <a:t>Avantage d’importer et d’exporter un </a:t>
            </a:r>
            <a:r>
              <a:rPr lang="fr-CH" dirty="0" err="1"/>
              <a:t>stl</a:t>
            </a:r>
            <a:endParaRPr lang="fr-CH" dirty="0"/>
          </a:p>
          <a:p>
            <a:endParaRPr lang="fr-CH" dirty="0"/>
          </a:p>
          <a:p>
            <a:r>
              <a:rPr lang="fr-CH" dirty="0"/>
              <a:t>Parler de l’api (diagramme physique)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79316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 proposé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et open source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donc automatisation possible</a:t>
            </a: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vraiment adapté à la génération automatique de support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mis à jour (17 avril 2018)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392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 adapté que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Meshmixer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(photo gauche)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 free and open source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 une api</a:t>
            </a: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Possède beaucoup de fonctionnalité</a:t>
            </a: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Continuellement mis à jour</a:t>
            </a: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Parler du premier test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81421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l’api de Blender (boutons, </a:t>
            </a:r>
            <a:r>
              <a:rPr lang="fr-CH" dirty="0" err="1"/>
              <a:t>sliders</a:t>
            </a:r>
            <a:r>
              <a:rPr lang="fr-CH" dirty="0"/>
              <a:t>, labels, python, méthodes)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500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des différentes étapes pour générer les supports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DCB3-6A31-48A9-8DE6-F39F1E9F3CE7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231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78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2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3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6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4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3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0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4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2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3D452-CE5B-4523-BA41-DA35877C6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4F6DCA-FD15-4778-8947-2F2691546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9919086" cy="3204134"/>
          </a:xfrm>
        </p:spPr>
        <p:txBody>
          <a:bodyPr anchor="b">
            <a:normAutofit/>
          </a:bodyPr>
          <a:lstStyle/>
          <a:p>
            <a:r>
              <a:rPr lang="fr-CH" sz="4800" dirty="0"/>
              <a:t>Génération automatique </a:t>
            </a:r>
            <a:br>
              <a:rPr lang="fr-CH" sz="4800" dirty="0"/>
            </a:br>
            <a:r>
              <a:rPr lang="de-CH" sz="4800" dirty="0"/>
              <a:t>de support de </a:t>
            </a:r>
            <a:r>
              <a:rPr lang="fr-CH" sz="4800" dirty="0"/>
              <a:t>frittage</a:t>
            </a:r>
            <a:r>
              <a:rPr lang="de-CH" sz="4800" dirty="0"/>
              <a:t> </a:t>
            </a:r>
            <a:br>
              <a:rPr lang="de-CH" sz="4800" dirty="0"/>
            </a:br>
            <a:r>
              <a:rPr lang="fr-CH" sz="4800" dirty="0"/>
              <a:t>pour impression SG-3DP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005190-638A-4452-A644-1A5647DC2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endParaRPr lang="de-CH" sz="2000" dirty="0"/>
          </a:p>
          <a:p>
            <a:r>
              <a:rPr lang="de-CH" sz="2000" dirty="0"/>
              <a:t>Gaëtan Fumeaux	06.09.21</a:t>
            </a:r>
            <a:endParaRPr lang="fr-CH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98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705346-5989-4A72-92B7-35FFDA80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Fonctionnalités – Import/Export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65A1EC-FFBD-4E7F-B30A-9DF883F7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Import/Export</a:t>
            </a:r>
          </a:p>
          <a:p>
            <a:endParaRPr lang="fr-CH" dirty="0"/>
          </a:p>
          <a:p>
            <a:r>
              <a:rPr lang="fr-CH" dirty="0"/>
              <a:t>Volume</a:t>
            </a:r>
          </a:p>
          <a:p>
            <a:endParaRPr lang="fr-CH" dirty="0"/>
          </a:p>
          <a:p>
            <a:r>
              <a:rPr lang="fr-CH" dirty="0"/>
              <a:t>Taille du fichier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8390D884-0725-423B-A0F2-70B240428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867076"/>
              </p:ext>
            </p:extLst>
          </p:nvPr>
        </p:nvGraphicFramePr>
        <p:xfrm>
          <a:off x="4513870" y="2265208"/>
          <a:ext cx="6562562" cy="3906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708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19C55-A799-4D41-988D-CE24D0D6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Fonctionnalités - Prétraitement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AB7F5-01F1-48E9-BEF9-72BD2695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Rotation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Offset z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21DCD-958B-4803-B519-A5650D5147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28513" y="2519888"/>
            <a:ext cx="2871754" cy="36941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AD900B-2D21-4BA6-A270-027461CC12B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83403" y="2478024"/>
            <a:ext cx="2828862" cy="350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2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1D5B4-5EEC-49DF-A1FB-74137B67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Génération (1)</a:t>
            </a:r>
            <a:br>
              <a:rPr lang="fr-CH" dirty="0"/>
            </a:br>
            <a:r>
              <a:rPr lang="fr-CH" sz="2800" dirty="0"/>
              <a:t>Sélection de faces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6FF08265-906E-40D7-9BF9-2B734AC3F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r>
              <a:rPr lang="fr-CH" dirty="0"/>
              <a:t>Méthodes</a:t>
            </a:r>
          </a:p>
          <a:p>
            <a:endParaRPr lang="fr-CH" dirty="0"/>
          </a:p>
          <a:p>
            <a:r>
              <a:rPr lang="fr-CH" dirty="0"/>
              <a:t>Angle max</a:t>
            </a:r>
          </a:p>
          <a:p>
            <a:endParaRPr lang="fr-CH" dirty="0"/>
          </a:p>
          <a:p>
            <a:r>
              <a:rPr lang="fr-CH" dirty="0"/>
              <a:t>Principe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933A68-64B8-44D4-924B-63E39974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09" y="1310640"/>
            <a:ext cx="3584367" cy="490410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E58BA2-D80D-4660-AD0E-07E9BEE7BA89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11682"/>
          <a:stretch/>
        </p:blipFill>
        <p:spPr>
          <a:xfrm>
            <a:off x="7968020" y="1384731"/>
            <a:ext cx="3704950" cy="52067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05FE799-2830-4C0E-98A8-845D07296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994" y="2781914"/>
            <a:ext cx="4879889" cy="31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D1525-2FFF-4BD0-A97F-467D499C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Génération (2)</a:t>
            </a:r>
            <a:br>
              <a:rPr lang="fr-CH" dirty="0"/>
            </a:br>
            <a:r>
              <a:rPr lang="fr-CH" sz="2800" dirty="0"/>
              <a:t>Génération de supports</a:t>
            </a:r>
            <a:endParaRPr lang="fr-CH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3B2F23D-5424-491A-B213-8363FBCD3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3" y="2224387"/>
            <a:ext cx="748019" cy="55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CH" sz="2400" dirty="0"/>
              <a:t>30°			   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0590FAA-ED1B-4A5D-9AD6-6FBCFC161F7B}"/>
              </a:ext>
            </a:extLst>
          </p:cNvPr>
          <p:cNvSpPr txBox="1">
            <a:spLocks/>
          </p:cNvSpPr>
          <p:nvPr/>
        </p:nvSpPr>
        <p:spPr>
          <a:xfrm>
            <a:off x="5825622" y="2220913"/>
            <a:ext cx="748019" cy="55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/>
              <a:t>60°			  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347DC28-EE1B-4227-9AB7-20AB7105D8C6}"/>
              </a:ext>
            </a:extLst>
          </p:cNvPr>
          <p:cNvSpPr txBox="1">
            <a:spLocks/>
          </p:cNvSpPr>
          <p:nvPr/>
        </p:nvSpPr>
        <p:spPr>
          <a:xfrm>
            <a:off x="9501443" y="2220913"/>
            <a:ext cx="748019" cy="55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/>
              <a:t>89°			   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8D7C4B-0FD1-451D-90A3-9132B58ED80D}"/>
              </a:ext>
            </a:extLst>
          </p:cNvPr>
          <p:cNvSpPr txBox="1">
            <a:spLocks/>
          </p:cNvSpPr>
          <p:nvPr/>
        </p:nvSpPr>
        <p:spPr>
          <a:xfrm>
            <a:off x="367549" y="2220913"/>
            <a:ext cx="1903542" cy="55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/>
              <a:t>Max Angle : 			  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DE1610-5874-4192-B53C-C08394610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9" y="2847213"/>
            <a:ext cx="2853424" cy="38080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CA6874-FA0E-4B09-9600-6F55EB86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92" y="2847213"/>
            <a:ext cx="2821638" cy="38080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714175B-0997-4909-8F59-8042C602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132" y="2847213"/>
            <a:ext cx="2772050" cy="38184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B48747-02FD-45A6-889D-688DFFB91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08" y="33625"/>
            <a:ext cx="1390470" cy="187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0AE1F-0748-4AEA-BB8E-9BC1B9BD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Fonctionnalités – Génération (3)</a:t>
            </a:r>
            <a:br>
              <a:rPr lang="fr-CH" dirty="0"/>
            </a:br>
            <a:r>
              <a:rPr lang="fr-CH" sz="2800" dirty="0"/>
              <a:t>Génération de moules</a:t>
            </a:r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C26B4-62A9-48CB-B5DF-07F4E959C3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81330" y="2292041"/>
            <a:ext cx="3916774" cy="41332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E7BF9F-1B59-4B06-8179-385EC67EA7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9123" y="2292041"/>
            <a:ext cx="2887107" cy="41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5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2E5BE-BC5F-44BF-ACB0-1D3913F8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</a:t>
            </a:r>
            <a:r>
              <a:rPr lang="fr-CH"/>
              <a:t>Génération (4)</a:t>
            </a:r>
            <a:br>
              <a:rPr lang="fr-CH" dirty="0"/>
            </a:br>
            <a:r>
              <a:rPr lang="fr-CH" sz="2800" dirty="0"/>
              <a:t>Options </a:t>
            </a:r>
            <a:r>
              <a:rPr lang="fr-CH" sz="2800"/>
              <a:t>de génération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93861A-1EBD-44DC-B31E-2090C19F9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Aire min</a:t>
            </a:r>
          </a:p>
          <a:p>
            <a:endParaRPr lang="fr-CH" dirty="0"/>
          </a:p>
          <a:p>
            <a:r>
              <a:rPr lang="fr-CH" dirty="0"/>
              <a:t>Fond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Socle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FBC3-F8FB-4E38-9BB9-A1BC87B48E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90235" y="2496267"/>
            <a:ext cx="2599853" cy="37242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67BDFD-5358-41F8-92C2-C9A4738509B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966" y="2478024"/>
            <a:ext cx="2475437" cy="374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ABF5D2-5C02-421D-BC69-06E64FCA1B4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03" y="2478024"/>
            <a:ext cx="2444760" cy="3694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498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1A74D-5BB9-49E3-B3A0-24B6F0FC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Post-traitement (1)</a:t>
            </a:r>
            <a:br>
              <a:rPr lang="fr-CH" dirty="0"/>
            </a:br>
            <a:r>
              <a:rPr lang="fr-CH" sz="2800" dirty="0"/>
              <a:t>Redimensionnement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0E1B8-6521-4B82-85A2-A618CD2F5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Redimensionnement</a:t>
            </a:r>
          </a:p>
          <a:p>
            <a:endParaRPr lang="fr-CH" dirty="0"/>
          </a:p>
          <a:p>
            <a:r>
              <a:rPr lang="fr-CH" dirty="0"/>
              <a:t>Sélection</a:t>
            </a:r>
          </a:p>
          <a:p>
            <a:endParaRPr lang="fr-CH" dirty="0"/>
          </a:p>
          <a:p>
            <a:r>
              <a:rPr lang="fr-CH" dirty="0"/>
              <a:t>Suppression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FE91D18-1A04-4928-B070-0FB70BEC8A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05196" y="2973660"/>
            <a:ext cx="2494436" cy="34806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65C22D-01AD-44BC-9F7C-1D7336B4E701}"/>
              </a:ext>
            </a:extLst>
          </p:cNvPr>
          <p:cNvPicPr/>
          <p:nvPr/>
        </p:nvPicPr>
        <p:blipFill rotWithShape="1">
          <a:blip r:embed="rId4"/>
          <a:srcRect l="843"/>
          <a:stretch/>
        </p:blipFill>
        <p:spPr bwMode="auto">
          <a:xfrm>
            <a:off x="6536131" y="2218449"/>
            <a:ext cx="2513769" cy="3480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8595C4-D2CE-4C64-AD9D-4D190BFDCB5A}"/>
              </a:ext>
            </a:extLst>
          </p:cNvPr>
          <p:cNvPicPr/>
          <p:nvPr/>
        </p:nvPicPr>
        <p:blipFill rotWithShape="1">
          <a:blip r:embed="rId5"/>
          <a:srcRect l="-1737" r="-4626"/>
          <a:stretch/>
        </p:blipFill>
        <p:spPr bwMode="auto">
          <a:xfrm>
            <a:off x="9436607" y="2973660"/>
            <a:ext cx="2755393" cy="3480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575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90773-7DDA-4C55-A02E-5E4ACBCB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Fonctionnalités – Post-traitement (2)</a:t>
            </a:r>
            <a:br>
              <a:rPr lang="fr-CH" dirty="0"/>
            </a:br>
            <a:r>
              <a:rPr lang="fr-CH" sz="2800" dirty="0"/>
              <a:t>Remaillage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8AC4E-E822-4A8F-AFAE-C7ECA3F7F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Voxel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Réduction</a:t>
            </a:r>
          </a:p>
          <a:p>
            <a:endParaRPr lang="fr-CH" dirty="0"/>
          </a:p>
          <a:p>
            <a:r>
              <a:rPr lang="fr-CH" dirty="0"/>
              <a:t>Mesure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80F16B-E286-42F0-BD73-3ADCBE45F6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5426" y="2223134"/>
            <a:ext cx="2616561" cy="40862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AC5343-C30A-4078-AB0E-B70B6AE7FE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06575" y="2223135"/>
            <a:ext cx="2606878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2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F96BE-8743-4EF6-B72D-94780C04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85FE39-C8F7-4691-9641-B6306A64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08" y="33625"/>
            <a:ext cx="1390470" cy="1875725"/>
          </a:xfrm>
          <a:prstGeom prst="rect">
            <a:avLst/>
          </a:prstGeom>
        </p:spPr>
      </p:pic>
      <p:pic>
        <p:nvPicPr>
          <p:cNvPr id="6" name="Image 5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D62FD981-E294-47ED-8538-D11827C814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7958" y="4023361"/>
            <a:ext cx="3344474" cy="2285998"/>
          </a:xfrm>
          <a:prstGeom prst="rect">
            <a:avLst/>
          </a:prstGeom>
        </p:spPr>
      </p:pic>
      <p:pic>
        <p:nvPicPr>
          <p:cNvPr id="7" name="Image 6" descr="Une image contenant objets métalliques&#10;&#10;Description générée automatiquement">
            <a:extLst>
              <a:ext uri="{FF2B5EF4-FFF2-40B4-BE49-F238E27FC236}">
                <a16:creationId xmlns:a16="http://schemas.microsoft.com/office/drawing/2014/main" id="{A266BEC0-6333-4BB4-985F-9BEAC164A30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08607" y="2804749"/>
            <a:ext cx="2382924" cy="35046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711A9D-DA1D-4744-BCF9-F1EFEB8A344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291531" y="2804750"/>
            <a:ext cx="2964647" cy="350461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8EBEE6-C7BB-48D2-B970-1A68B143FD0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256178" y="2804749"/>
            <a:ext cx="2448204" cy="350461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CF393CB-9F8B-4EF5-BB4E-E40E31041C1F}"/>
              </a:ext>
            </a:extLst>
          </p:cNvPr>
          <p:cNvPicPr/>
          <p:nvPr/>
        </p:nvPicPr>
        <p:blipFill rotWithShape="1">
          <a:blip r:embed="rId8"/>
          <a:srcRect l="30367" r="24313"/>
          <a:stretch/>
        </p:blipFill>
        <p:spPr>
          <a:xfrm>
            <a:off x="1856881" y="2073729"/>
            <a:ext cx="802278" cy="25665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5ECC090-E2E5-45C5-A8C7-E05BC28FF9D1}"/>
              </a:ext>
            </a:extLst>
          </p:cNvPr>
          <p:cNvPicPr/>
          <p:nvPr/>
        </p:nvPicPr>
        <p:blipFill rotWithShape="1">
          <a:blip r:embed="rId9"/>
          <a:srcRect l="22501" t="36043" r="20355"/>
          <a:stretch/>
        </p:blipFill>
        <p:spPr>
          <a:xfrm>
            <a:off x="2828318" y="3357025"/>
            <a:ext cx="741970" cy="13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CCE305-7609-4338-924E-40788555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</a:t>
            </a:r>
          </a:p>
        </p:txBody>
      </p:sp>
      <p:pic>
        <p:nvPicPr>
          <p:cNvPr id="12" name="Image 11" descr="Une image contenant matériel&#10;&#10;Description générée automatiquement">
            <a:extLst>
              <a:ext uri="{FF2B5EF4-FFF2-40B4-BE49-F238E27FC236}">
                <a16:creationId xmlns:a16="http://schemas.microsoft.com/office/drawing/2014/main" id="{53FDD794-0D8D-486F-8249-EEF46C8706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49795" y="138127"/>
            <a:ext cx="2826391" cy="18317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951361-0BAC-4061-B244-55039CE1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4" t="-4710" r="931" b="-3781"/>
          <a:stretch/>
        </p:blipFill>
        <p:spPr bwMode="auto">
          <a:xfrm>
            <a:off x="1032942" y="2138729"/>
            <a:ext cx="3104256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 descr="Une image contenant objets métalliques, matériel&#10;&#10;Description générée automatiquement">
            <a:extLst>
              <a:ext uri="{FF2B5EF4-FFF2-40B4-BE49-F238E27FC236}">
                <a16:creationId xmlns:a16="http://schemas.microsoft.com/office/drawing/2014/main" id="{E8DA4083-ED54-4778-A798-B66970D73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733" y="4556769"/>
            <a:ext cx="3104267" cy="216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AB0D32B-B080-487B-8EBA-009259061F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182"/>
          <a:stretch/>
        </p:blipFill>
        <p:spPr bwMode="auto">
          <a:xfrm>
            <a:off x="8513987" y="4556769"/>
            <a:ext cx="3104256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6CA9D4A-C6DD-4BD2-A960-DD167EB74A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91" t="1655" r="-1501" b="682"/>
          <a:stretch/>
        </p:blipFill>
        <p:spPr bwMode="auto">
          <a:xfrm>
            <a:off x="5689337" y="2183324"/>
            <a:ext cx="3104256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128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FFCD1-627D-4E49-8700-1C4C2CAD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66DEF0-BF73-4871-95F1-65BB4D9A7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/>
              <a:t>Objectifs</a:t>
            </a:r>
          </a:p>
          <a:p>
            <a:r>
              <a:rPr lang="fr-CH" dirty="0"/>
              <a:t>Fichier 3D</a:t>
            </a:r>
          </a:p>
          <a:p>
            <a:r>
              <a:rPr lang="fr-CH" dirty="0"/>
              <a:t>Conception</a:t>
            </a:r>
          </a:p>
          <a:p>
            <a:r>
              <a:rPr lang="fr-CH" dirty="0" err="1"/>
              <a:t>Meshmixer</a:t>
            </a:r>
            <a:r>
              <a:rPr lang="fr-CH" dirty="0"/>
              <a:t> / Blender</a:t>
            </a:r>
          </a:p>
          <a:p>
            <a:r>
              <a:rPr lang="fr-CH" dirty="0"/>
              <a:t>Fonctionnalités</a:t>
            </a:r>
          </a:p>
          <a:p>
            <a:r>
              <a:rPr lang="fr-CH" dirty="0"/>
              <a:t>Résultats</a:t>
            </a:r>
          </a:p>
          <a:p>
            <a:r>
              <a:rPr lang="fr-CH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50528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242DEB-3569-4D15-BDF1-14E1F8DC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E058570-430D-48DA-8737-99A3672A0DE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6039"/>
          <a:stretch/>
        </p:blipFill>
        <p:spPr bwMode="auto">
          <a:xfrm>
            <a:off x="5708911" y="2345497"/>
            <a:ext cx="3459900" cy="40892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97EF09A-A999-4002-BA1B-497ED5ED4856}"/>
              </a:ext>
            </a:extLst>
          </p:cNvPr>
          <p:cNvSpPr txBox="1">
            <a:spLocks/>
          </p:cNvSpPr>
          <p:nvPr/>
        </p:nvSpPr>
        <p:spPr>
          <a:xfrm>
            <a:off x="1115568" y="2478024"/>
            <a:ext cx="10168128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Constat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dirty="0"/>
          </a:p>
          <a:p>
            <a:r>
              <a:rPr lang="fr-CH" dirty="0"/>
              <a:t>Avenir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Améliorations</a:t>
            </a:r>
          </a:p>
        </p:txBody>
      </p:sp>
    </p:spTree>
    <p:extLst>
      <p:ext uri="{BB962C8B-B14F-4D97-AF65-F5344CB8AC3E}">
        <p14:creationId xmlns:p14="http://schemas.microsoft.com/office/powerpoint/2010/main" val="4277419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730704-FB9E-427F-A604-CD1215BF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11060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16152-8DC9-45B6-89FB-EC950BCF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7A3B730-FA35-4027-824D-9A23DFDC3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1316" y="2478088"/>
            <a:ext cx="7517330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5726D-715D-4229-B632-5DC1DDE5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Fichier 3D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9D4BC1-97A2-469E-ADEA-DADC69660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D62DB8-3090-47D6-9AF2-E666B9546B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9038" y="2337836"/>
            <a:ext cx="3531146" cy="3974551"/>
          </a:xfrm>
          <a:prstGeom prst="rect">
            <a:avLst/>
          </a:prstGeom>
        </p:spPr>
      </p:pic>
      <p:pic>
        <p:nvPicPr>
          <p:cNvPr id="5" name="Image 4" descr="Une image contenant melon, intérieur, melon d’Espagne, dôme&#10;&#10;Description générée automatiquement">
            <a:extLst>
              <a:ext uri="{FF2B5EF4-FFF2-40B4-BE49-F238E27FC236}">
                <a16:creationId xmlns:a16="http://schemas.microsoft.com/office/drawing/2014/main" id="{EABB2CF8-E606-44B7-A117-4401D44DF2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72875" y="2478023"/>
            <a:ext cx="3768130" cy="36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7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0B492-C4F8-40FF-8BD1-E8F25D2C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Conception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8CCBC1-2D5D-442E-BBDC-D919188C28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567" y="2478023"/>
            <a:ext cx="3684395" cy="37555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4F6406-6AB2-4240-BCCD-0A4DDBC35D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79987" y="2890810"/>
            <a:ext cx="6103709" cy="29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433E2-BC2A-4EC4-AE96-39A9ECC8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Meshmixer</a:t>
            </a:r>
            <a:endParaRPr lang="fr-CH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2981AD2-E35D-4505-B4DA-CEFFB4D54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r>
              <a:rPr lang="fr-CH" dirty="0"/>
              <a:t>Gratuit et open source</a:t>
            </a:r>
          </a:p>
          <a:p>
            <a:r>
              <a:rPr lang="fr-CH" dirty="0"/>
              <a:t>API</a:t>
            </a:r>
          </a:p>
          <a:p>
            <a:endParaRPr lang="fr-CH" dirty="0"/>
          </a:p>
          <a:p>
            <a:r>
              <a:rPr lang="fr-CH" dirty="0"/>
              <a:t>Pas adapté</a:t>
            </a:r>
          </a:p>
          <a:p>
            <a:r>
              <a:rPr lang="fr-CH" dirty="0"/>
              <a:t>Plus mis à jour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77A78D-461B-4067-BD9C-7C493B7A4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7" y="417590"/>
            <a:ext cx="4287605" cy="61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394D33-777E-4A4C-B470-55CDCFED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Blender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7036D6-3AD6-480C-A68C-5F91F301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Gratuit et open source</a:t>
            </a:r>
          </a:p>
          <a:p>
            <a:r>
              <a:rPr lang="fr-CH" dirty="0"/>
              <a:t>API</a:t>
            </a:r>
          </a:p>
          <a:p>
            <a:endParaRPr lang="fr-CH" dirty="0"/>
          </a:p>
          <a:p>
            <a:r>
              <a:rPr lang="fr-CH" dirty="0"/>
              <a:t>Nombreuses options</a:t>
            </a:r>
          </a:p>
          <a:p>
            <a:r>
              <a:rPr lang="fr-CH"/>
              <a:t>Mis </a:t>
            </a:r>
            <a:r>
              <a:rPr lang="fr-CH" dirty="0"/>
              <a:t>à jour </a:t>
            </a:r>
          </a:p>
          <a:p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DF9B32-BEF4-4923-8C5C-9CD0C513A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92" y="840901"/>
            <a:ext cx="4194475" cy="57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3AC9D-88D2-4EA3-B44E-6C09777B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Blender - 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456BEA-6347-4EBD-8A52-5602023B0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Panel de contrôle</a:t>
            </a:r>
          </a:p>
          <a:p>
            <a:pPr lvl="1"/>
            <a:r>
              <a:rPr lang="fr-CH" dirty="0"/>
              <a:t>Menus</a:t>
            </a:r>
          </a:p>
          <a:p>
            <a:pPr lvl="1"/>
            <a:r>
              <a:rPr lang="fr-CH" dirty="0"/>
              <a:t>Boutons</a:t>
            </a:r>
          </a:p>
          <a:p>
            <a:pPr lvl="1"/>
            <a:r>
              <a:rPr lang="fr-CH" dirty="0"/>
              <a:t>Labels</a:t>
            </a:r>
          </a:p>
          <a:p>
            <a:pPr lvl="1"/>
            <a:r>
              <a:rPr lang="fr-CH" dirty="0" err="1"/>
              <a:t>Sliders</a:t>
            </a:r>
            <a:endParaRPr lang="fr-CH" dirty="0"/>
          </a:p>
          <a:p>
            <a:pPr lvl="1"/>
            <a:endParaRPr lang="fr-CH" dirty="0"/>
          </a:p>
          <a:p>
            <a:r>
              <a:rPr lang="fr-CH" dirty="0"/>
              <a:t>Méthodes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18A9DA-AC62-446F-A9DC-30A2C18C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8502"/>
            <a:ext cx="4367065" cy="53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8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BB9A6-9294-4A68-A8F8-F919AB2A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314A0-70A9-4033-B812-1864BC9F7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Import</a:t>
            </a:r>
          </a:p>
          <a:p>
            <a:r>
              <a:rPr lang="fr-CH" dirty="0"/>
              <a:t>Prétraitement</a:t>
            </a:r>
          </a:p>
          <a:p>
            <a:r>
              <a:rPr lang="fr-CH" dirty="0"/>
              <a:t>Génération</a:t>
            </a:r>
          </a:p>
          <a:p>
            <a:r>
              <a:rPr lang="fr-CH" dirty="0"/>
              <a:t>Post-traitement</a:t>
            </a:r>
          </a:p>
          <a:p>
            <a:r>
              <a:rPr lang="fr-CH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392252633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2B"/>
      </a:dk2>
      <a:lt2>
        <a:srgbClr val="E2E8E7"/>
      </a:lt2>
      <a:accent1>
        <a:srgbClr val="C696A1"/>
      </a:accent1>
      <a:accent2>
        <a:srgbClr val="BA8A7F"/>
      </a:accent2>
      <a:accent3>
        <a:srgbClr val="B8A07C"/>
      </a:accent3>
      <a:accent4>
        <a:srgbClr val="A6A772"/>
      </a:accent4>
      <a:accent5>
        <a:srgbClr val="98A980"/>
      </a:accent5>
      <a:accent6>
        <a:srgbClr val="7FAE77"/>
      </a:accent6>
      <a:hlink>
        <a:srgbClr val="568E8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496</Words>
  <Application>Microsoft Office PowerPoint</Application>
  <PresentationFormat>Grand écran</PresentationFormat>
  <Paragraphs>170</Paragraphs>
  <Slides>21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Calibri</vt:lpstr>
      <vt:lpstr>AccentBoxVTI</vt:lpstr>
      <vt:lpstr>Génération automatique  de support de frittage  pour impression SG-3DP</vt:lpstr>
      <vt:lpstr>Sommaire</vt:lpstr>
      <vt:lpstr>Objectifs</vt:lpstr>
      <vt:lpstr>Fichier 3D</vt:lpstr>
      <vt:lpstr>Conception</vt:lpstr>
      <vt:lpstr>Meshmixer</vt:lpstr>
      <vt:lpstr>Blender</vt:lpstr>
      <vt:lpstr>Blender - API</vt:lpstr>
      <vt:lpstr>Fonctionnalités</vt:lpstr>
      <vt:lpstr>Fonctionnalités – Import/Export</vt:lpstr>
      <vt:lpstr>Fonctionnalités - Prétraitement</vt:lpstr>
      <vt:lpstr>Fonctionnalités – Génération (1) Sélection de faces</vt:lpstr>
      <vt:lpstr>Fonctionnalités – Génération (2) Génération de supports</vt:lpstr>
      <vt:lpstr>Fonctionnalités – Génération (3) Génération de moules</vt:lpstr>
      <vt:lpstr>Fonctionnalités – Génération (4) Options de génération</vt:lpstr>
      <vt:lpstr>Fonctionnalités – Post-traitement (1) Redimensionnement</vt:lpstr>
      <vt:lpstr>Fonctionnalités – Post-traitement (2) Remaillage</vt:lpstr>
      <vt:lpstr>Résultats</vt:lpstr>
      <vt:lpstr>Résultats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Asteroid</dc:title>
  <dc:creator>Fumeaux Gaëtan</dc:creator>
  <cp:lastModifiedBy>Fumeaux Gaëtan</cp:lastModifiedBy>
  <cp:revision>89</cp:revision>
  <dcterms:created xsi:type="dcterms:W3CDTF">2020-06-22T05:52:58Z</dcterms:created>
  <dcterms:modified xsi:type="dcterms:W3CDTF">2021-08-27T06:36:14Z</dcterms:modified>
</cp:coreProperties>
</file>